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58" r:id="rId4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6"/>
  </p:normalViewPr>
  <p:slideViewPr>
    <p:cSldViewPr snapToGrid="0">
      <p:cViewPr varScale="1">
        <p:scale>
          <a:sx n="71" d="100"/>
          <a:sy n="71" d="100"/>
        </p:scale>
        <p:origin x="38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EB5D93C-6855-7713-964E-5B6B3B264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A76C6-A1EF-D64B-A28A-27C7CC77A794}" type="datetimeFigureOut">
              <a:rPr lang="zh-CN" altLang="en-US"/>
              <a:pPr>
                <a:defRPr/>
              </a:pPr>
              <a:t>2022/10/7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7C970DE-B6E6-4AD4-F50A-A2E2A684A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11041DE-16E2-87F8-6F86-E9F03ACE9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AF3BFF-4543-D545-AFFD-791A7687393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9287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7080AA6-C018-FF05-8F7B-2DBF4B2AB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B4FA0-6FD5-A44A-9111-0B8A88967837}" type="datetimeFigureOut">
              <a:rPr lang="zh-CN" altLang="en-US"/>
              <a:pPr>
                <a:defRPr/>
              </a:pPr>
              <a:t>2022/10/7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DE0596A-8DED-0776-BE31-549328415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9B712DB-5BA6-A6C0-90CC-8CC97943D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3C892-8023-D545-991D-D6312702DF3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148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CFD4347-37D6-3610-62BB-D34765E8DF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55E70-FE7F-F944-B281-6B74D83A8A99}" type="datetimeFigureOut">
              <a:rPr lang="zh-CN" altLang="en-US"/>
              <a:pPr>
                <a:defRPr/>
              </a:pPr>
              <a:t>2022/10/7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00D3A24-F714-B202-C7B7-3328FC873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31D8036-5814-C00F-40C0-6FDF512D0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96C1E-0F20-BD4A-8ADE-84D4F11778B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7146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8836FF1-3CA4-AB4B-601E-5148E2976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B3661-1849-8448-B2F5-79481FF62AD5}" type="datetimeFigureOut">
              <a:rPr lang="zh-CN" altLang="en-US"/>
              <a:pPr>
                <a:defRPr/>
              </a:pPr>
              <a:t>2022/10/7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BA2D791-863B-FE2D-8EA4-9515CC148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D422F4A-010D-A0D4-65C5-2E7E652E9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B69978-60E4-3844-9CBC-910E4DE744B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5642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2D9EFC9-3C32-512D-8C70-BF2E04409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EE8C4-CEBA-5C4F-91B1-DAA44F292A15}" type="datetimeFigureOut">
              <a:rPr lang="zh-CN" altLang="en-US"/>
              <a:pPr>
                <a:defRPr/>
              </a:pPr>
              <a:t>2022/10/7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819E35E-4569-D69A-9BAF-635219CA3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0B5F915-C74F-7C94-17BC-CF8D932D1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4D773-430E-6C4A-A92B-B368E4EBD14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2780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:a16="http://schemas.microsoft.com/office/drawing/2014/main" id="{0F0018A1-C7B5-0E2E-0DFF-C83848FAB4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D6A045-2A13-384B-B2BC-86CA8C7424ED}" type="datetimeFigureOut">
              <a:rPr lang="zh-CN" altLang="en-US"/>
              <a:pPr>
                <a:defRPr/>
              </a:pPr>
              <a:t>2022/10/7</a:t>
            </a:fld>
            <a:endParaRPr lang="zh-CN" altLang="en-US"/>
          </a:p>
        </p:txBody>
      </p:sp>
      <p:sp>
        <p:nvSpPr>
          <p:cNvPr id="6" name="页脚占位符 4">
            <a:extLst>
              <a:ext uri="{FF2B5EF4-FFF2-40B4-BE49-F238E27FC236}">
                <a16:creationId xmlns:a16="http://schemas.microsoft.com/office/drawing/2014/main" id="{BCA0E848-CCC4-D0EC-5A24-1A09878DE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id="{F2EF8749-6DD1-3996-35C3-4472DA044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8E7A1-0E71-134E-AD69-C4B77F7E5A8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0558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3">
            <a:extLst>
              <a:ext uri="{FF2B5EF4-FFF2-40B4-BE49-F238E27FC236}">
                <a16:creationId xmlns:a16="http://schemas.microsoft.com/office/drawing/2014/main" id="{A710DAE2-11C1-7E7C-8B03-30ACFA46C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2D5E3-FD8B-144A-9B49-BE70C94FB3E7}" type="datetimeFigureOut">
              <a:rPr lang="zh-CN" altLang="en-US"/>
              <a:pPr>
                <a:defRPr/>
              </a:pPr>
              <a:t>2022/10/7</a:t>
            </a:fld>
            <a:endParaRPr lang="zh-CN" altLang="en-US"/>
          </a:p>
        </p:txBody>
      </p:sp>
      <p:sp>
        <p:nvSpPr>
          <p:cNvPr id="8" name="页脚占位符 4">
            <a:extLst>
              <a:ext uri="{FF2B5EF4-FFF2-40B4-BE49-F238E27FC236}">
                <a16:creationId xmlns:a16="http://schemas.microsoft.com/office/drawing/2014/main" id="{C0BB82F6-FBE6-522E-25F0-EAFCFE802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>
            <a:extLst>
              <a:ext uri="{FF2B5EF4-FFF2-40B4-BE49-F238E27FC236}">
                <a16:creationId xmlns:a16="http://schemas.microsoft.com/office/drawing/2014/main" id="{340BA54F-E629-D1D2-E36F-E82974AE3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CA859-4892-7B49-8320-E55D5F6E2D4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4853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>
            <a:extLst>
              <a:ext uri="{FF2B5EF4-FFF2-40B4-BE49-F238E27FC236}">
                <a16:creationId xmlns:a16="http://schemas.microsoft.com/office/drawing/2014/main" id="{7A4A1229-50EB-8762-CA6A-3A9DDC975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C24CF-7A1C-174A-AA03-A084C2ADFC98}" type="datetimeFigureOut">
              <a:rPr lang="zh-CN" altLang="en-US"/>
              <a:pPr>
                <a:defRPr/>
              </a:pPr>
              <a:t>2022/10/7</a:t>
            </a:fld>
            <a:endParaRPr lang="zh-CN" altLang="en-US"/>
          </a:p>
        </p:txBody>
      </p:sp>
      <p:sp>
        <p:nvSpPr>
          <p:cNvPr id="4" name="页脚占位符 4">
            <a:extLst>
              <a:ext uri="{FF2B5EF4-FFF2-40B4-BE49-F238E27FC236}">
                <a16:creationId xmlns:a16="http://schemas.microsoft.com/office/drawing/2014/main" id="{BF1F999C-9CB6-E2FE-F786-C1F0A6DE5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>
            <a:extLst>
              <a:ext uri="{FF2B5EF4-FFF2-40B4-BE49-F238E27FC236}">
                <a16:creationId xmlns:a16="http://schemas.microsoft.com/office/drawing/2014/main" id="{71769B17-B255-1B31-B439-97760DDE6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AE9CD-E34F-1D45-9675-4A93260962F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3198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>
            <a:extLst>
              <a:ext uri="{FF2B5EF4-FFF2-40B4-BE49-F238E27FC236}">
                <a16:creationId xmlns:a16="http://schemas.microsoft.com/office/drawing/2014/main" id="{AC5AF861-3466-4C59-FF92-E669F830E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114A3D-9C9A-B741-87DB-FE7A2C5F4325}" type="datetimeFigureOut">
              <a:rPr lang="zh-CN" altLang="en-US"/>
              <a:pPr>
                <a:defRPr/>
              </a:pPr>
              <a:t>2022/10/7</a:t>
            </a:fld>
            <a:endParaRPr lang="zh-CN" altLang="en-US"/>
          </a:p>
        </p:txBody>
      </p:sp>
      <p:sp>
        <p:nvSpPr>
          <p:cNvPr id="3" name="页脚占位符 4">
            <a:extLst>
              <a:ext uri="{FF2B5EF4-FFF2-40B4-BE49-F238E27FC236}">
                <a16:creationId xmlns:a16="http://schemas.microsoft.com/office/drawing/2014/main" id="{0830ABB7-2AF4-737C-6CDA-E93AAFAF53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>
            <a:extLst>
              <a:ext uri="{FF2B5EF4-FFF2-40B4-BE49-F238E27FC236}">
                <a16:creationId xmlns:a16="http://schemas.microsoft.com/office/drawing/2014/main" id="{92F9BF7F-D986-CCE2-3D7F-9BDF742D9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920B1-2413-0B4A-8143-6A1AFBA2AE7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7329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:a16="http://schemas.microsoft.com/office/drawing/2014/main" id="{544711F8-ACB8-0B3C-26DC-569E34A94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5806A-914A-9742-87B8-D718003C8CEE}" type="datetimeFigureOut">
              <a:rPr lang="zh-CN" altLang="en-US"/>
              <a:pPr>
                <a:defRPr/>
              </a:pPr>
              <a:t>2022/10/7</a:t>
            </a:fld>
            <a:endParaRPr lang="zh-CN" altLang="en-US"/>
          </a:p>
        </p:txBody>
      </p:sp>
      <p:sp>
        <p:nvSpPr>
          <p:cNvPr id="6" name="页脚占位符 4">
            <a:extLst>
              <a:ext uri="{FF2B5EF4-FFF2-40B4-BE49-F238E27FC236}">
                <a16:creationId xmlns:a16="http://schemas.microsoft.com/office/drawing/2014/main" id="{2E2C3D28-E166-18EA-DB6F-A3161A60E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id="{176E70B1-37FA-16C5-18F1-4AF0B015D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5BF88-9DE2-B346-8E4E-6DC06D8208A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3927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:a16="http://schemas.microsoft.com/office/drawing/2014/main" id="{71308A61-4EC6-B939-A890-488B8EC6F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C2F43-3E94-DD4A-A9CB-0F4B86D3CEF7}" type="datetimeFigureOut">
              <a:rPr lang="zh-CN" altLang="en-US"/>
              <a:pPr>
                <a:defRPr/>
              </a:pPr>
              <a:t>2022/10/7</a:t>
            </a:fld>
            <a:endParaRPr lang="zh-CN" altLang="en-US"/>
          </a:p>
        </p:txBody>
      </p:sp>
      <p:sp>
        <p:nvSpPr>
          <p:cNvPr id="6" name="页脚占位符 4">
            <a:extLst>
              <a:ext uri="{FF2B5EF4-FFF2-40B4-BE49-F238E27FC236}">
                <a16:creationId xmlns:a16="http://schemas.microsoft.com/office/drawing/2014/main" id="{D1D64410-C689-10C1-DA5D-473ABF198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id="{4574BF67-E986-CA45-6A21-C0DB2EDB4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7F6D9-4D7A-3C40-8B0B-2F56998F99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8954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>
            <a:extLst>
              <a:ext uri="{FF2B5EF4-FFF2-40B4-BE49-F238E27FC236}">
                <a16:creationId xmlns:a16="http://schemas.microsoft.com/office/drawing/2014/main" id="{6F75C953-7AEE-4A26-BA6F-514E0DC6D47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>
            <a:extLst>
              <a:ext uri="{FF2B5EF4-FFF2-40B4-BE49-F238E27FC236}">
                <a16:creationId xmlns:a16="http://schemas.microsoft.com/office/drawing/2014/main" id="{8DF744AE-E177-D219-7CF2-2F6D5142DD6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83E621C-E14A-FE27-BB7F-23106265E0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B345316-2F5A-014B-8890-5D394D948296}" type="datetimeFigureOut">
              <a:rPr lang="zh-CN" altLang="en-US"/>
              <a:pPr>
                <a:defRPr/>
              </a:pPr>
              <a:t>2022/10/7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8FDA7CA-119E-9B71-232C-F251A127BD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4B07448-ECB5-14BC-FAEF-A526ADD1E8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FCF08AC-B676-E847-94B4-3DE24090ED6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6" descr="图形用户界面&#10;&#10;中度可信度描述已自动生成">
            <a:extLst>
              <a:ext uri="{FF2B5EF4-FFF2-40B4-BE49-F238E27FC236}">
                <a16:creationId xmlns:a16="http://schemas.microsoft.com/office/drawing/2014/main" id="{44BF84C2-5594-8071-0920-945BD2A93B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12188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6F2AF785-AAE3-16C9-C7CC-1CE76B8C49FD}"/>
              </a:ext>
            </a:extLst>
          </p:cNvPr>
          <p:cNvSpPr txBox="1"/>
          <p:nvPr/>
        </p:nvSpPr>
        <p:spPr>
          <a:xfrm>
            <a:off x="164460" y="78941"/>
            <a:ext cx="22926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400" b="1" dirty="0">
                <a:highlight>
                  <a:srgbClr val="FFFF00"/>
                </a:highlight>
              </a:rPr>
              <a:t>1</a:t>
            </a:r>
            <a:r>
              <a:rPr kumimoji="1" lang="zh-CN" altLang="en-US" sz="1400" b="1" dirty="0">
                <a:highlight>
                  <a:srgbClr val="FFFF00"/>
                </a:highlight>
              </a:rPr>
              <a:t> </a:t>
            </a:r>
            <a:r>
              <a:rPr kumimoji="1" lang="en-US" altLang="zh-CN" sz="1400" b="1" dirty="0">
                <a:highlight>
                  <a:srgbClr val="FFFF00"/>
                </a:highlight>
              </a:rPr>
              <a:t>Layout template for text</a:t>
            </a:r>
            <a:endParaRPr kumimoji="1" lang="zh-CN" altLang="en-US" sz="1400" b="1" dirty="0">
              <a:highlight>
                <a:srgbClr val="FFFF00"/>
              </a:highlight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19B41F7D-A7B8-AB16-6668-9E26DC9AA8B8}"/>
              </a:ext>
            </a:extLst>
          </p:cNvPr>
          <p:cNvSpPr txBox="1"/>
          <p:nvPr/>
        </p:nvSpPr>
        <p:spPr>
          <a:xfrm>
            <a:off x="4664097" y="559165"/>
            <a:ext cx="15872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000" b="1" dirty="0">
                <a:highlight>
                  <a:srgbClr val="FFFF00"/>
                </a:highlight>
              </a:rPr>
              <a:t>Please note the margins</a:t>
            </a:r>
            <a:endParaRPr kumimoji="1" lang="zh-CN" altLang="en-US" sz="1000" b="1" dirty="0">
              <a:highlight>
                <a:srgbClr val="FFFF00"/>
              </a:highlight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126BEA6F-6A17-8D32-A470-85A349D27CF5}"/>
              </a:ext>
            </a:extLst>
          </p:cNvPr>
          <p:cNvSpPr txBox="1"/>
          <p:nvPr/>
        </p:nvSpPr>
        <p:spPr>
          <a:xfrm>
            <a:off x="4616267" y="1177538"/>
            <a:ext cx="29594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000" b="1" dirty="0">
                <a:highlight>
                  <a:srgbClr val="FFFF00"/>
                </a:highlight>
              </a:rPr>
              <a:t>Keep this area blank for subsequent numbering</a:t>
            </a:r>
            <a:endParaRPr kumimoji="1" lang="zh-CN" altLang="en-US" sz="1000" b="1" dirty="0">
              <a:highlight>
                <a:srgbClr val="FFFF00"/>
              </a:highlight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937031BB-7861-7553-A6B0-06ABDF9F6730}"/>
              </a:ext>
            </a:extLst>
          </p:cNvPr>
          <p:cNvSpPr txBox="1"/>
          <p:nvPr/>
        </p:nvSpPr>
        <p:spPr>
          <a:xfrm>
            <a:off x="4750417" y="1499763"/>
            <a:ext cx="7169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000" b="1" dirty="0">
                <a:highlight>
                  <a:srgbClr val="FFFF00"/>
                </a:highlight>
              </a:rPr>
              <a:t>Replace the “XXXXX” for your content in the AI document. All text should be black, </a:t>
            </a:r>
            <a:r>
              <a:rPr kumimoji="1" lang="en-US" altLang="zh-CN" sz="1000" b="1" dirty="0" err="1">
                <a:highlight>
                  <a:srgbClr val="FFFF00"/>
                </a:highlight>
              </a:rPr>
              <a:t>Songti</a:t>
            </a:r>
            <a:r>
              <a:rPr kumimoji="1" lang="en-US" altLang="zh-CN" sz="1000" b="1" dirty="0">
                <a:highlight>
                  <a:srgbClr val="FFFF00"/>
                </a:highlight>
              </a:rPr>
              <a:t> font, 116pt. Author information:</a:t>
            </a:r>
            <a:r>
              <a:rPr kumimoji="1" lang="zh-CN" altLang="en-US" sz="1000" b="1" dirty="0">
                <a:highlight>
                  <a:srgbClr val="FFFF00"/>
                </a:highlight>
              </a:rPr>
              <a:t> </a:t>
            </a:r>
            <a:r>
              <a:rPr kumimoji="1" lang="en-US" altLang="zh-CN" sz="1000" b="1" dirty="0" err="1">
                <a:highlight>
                  <a:srgbClr val="FFFF00"/>
                </a:highlight>
              </a:rPr>
              <a:t>Songti</a:t>
            </a:r>
            <a:r>
              <a:rPr kumimoji="1" lang="en-US" altLang="zh-CN" sz="1000" b="1" dirty="0">
                <a:highlight>
                  <a:srgbClr val="FFFF00"/>
                </a:highlight>
              </a:rPr>
              <a:t>, 44pt.</a:t>
            </a:r>
            <a:endParaRPr kumimoji="1" lang="zh-CN" altLang="en-US" sz="1000" b="1" dirty="0">
              <a:highlight>
                <a:srgbClr val="FFFF00"/>
              </a:highlight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41CEA459-CD15-E141-5A41-4AAC1C600ADF}"/>
              </a:ext>
            </a:extLst>
          </p:cNvPr>
          <p:cNvSpPr txBox="1"/>
          <p:nvPr/>
        </p:nvSpPr>
        <p:spPr>
          <a:xfrm>
            <a:off x="4578295" y="1983857"/>
            <a:ext cx="34038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000" b="1" dirty="0">
                <a:highlight>
                  <a:srgbClr val="FFFF00"/>
                </a:highlight>
              </a:rPr>
              <a:t>Abstract &amp; keywords: </a:t>
            </a:r>
            <a:r>
              <a:rPr kumimoji="1" lang="en-US" altLang="zh-CN" sz="1000" b="1" dirty="0" err="1">
                <a:highlight>
                  <a:srgbClr val="FFFF00"/>
                </a:highlight>
              </a:rPr>
              <a:t>Songti</a:t>
            </a:r>
            <a:r>
              <a:rPr kumimoji="1" lang="en-US" altLang="zh-CN" sz="1000" b="1" dirty="0">
                <a:highlight>
                  <a:srgbClr val="FFFF00"/>
                </a:highlight>
              </a:rPr>
              <a:t>, 55pt </a:t>
            </a:r>
            <a:endParaRPr kumimoji="1" lang="zh-CN" altLang="en-US" sz="1000" b="1" dirty="0">
              <a:highlight>
                <a:srgbClr val="FFFF00"/>
              </a:highlight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D0C7BC8-F282-771F-C0F9-24D5DCC09D28}"/>
              </a:ext>
            </a:extLst>
          </p:cNvPr>
          <p:cNvSpPr txBox="1"/>
          <p:nvPr/>
        </p:nvSpPr>
        <p:spPr>
          <a:xfrm>
            <a:off x="4599810" y="2554013"/>
            <a:ext cx="65020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000" b="1" dirty="0">
                <a:highlight>
                  <a:srgbClr val="FFFF00"/>
                </a:highlight>
              </a:rPr>
              <a:t>Main body text: </a:t>
            </a:r>
            <a:r>
              <a:rPr kumimoji="1" lang="en-US" altLang="zh-CN" sz="1000" b="1" dirty="0" err="1">
                <a:highlight>
                  <a:srgbClr val="FFFF00"/>
                </a:highlight>
              </a:rPr>
              <a:t>Songti</a:t>
            </a:r>
            <a:r>
              <a:rPr kumimoji="1" lang="en-US" altLang="zh-CN" sz="1000" b="1" dirty="0">
                <a:highlight>
                  <a:srgbClr val="FFFF00"/>
                </a:highlight>
              </a:rPr>
              <a:t>, 45pt; Instructions of the images: </a:t>
            </a:r>
            <a:r>
              <a:rPr kumimoji="1" lang="en-US" altLang="zh-CN" sz="1000" b="1" dirty="0" err="1">
                <a:highlight>
                  <a:srgbClr val="FFFF00"/>
                </a:highlight>
              </a:rPr>
              <a:t>Songti</a:t>
            </a:r>
            <a:r>
              <a:rPr kumimoji="1" lang="en-US" altLang="zh-CN" sz="1000" b="1" dirty="0">
                <a:highlight>
                  <a:srgbClr val="FFFF00"/>
                </a:highlight>
              </a:rPr>
              <a:t>, 38pt; Author information: </a:t>
            </a:r>
            <a:r>
              <a:rPr kumimoji="1" lang="en-US" altLang="zh-CN" sz="1000" b="1" dirty="0" err="1">
                <a:highlight>
                  <a:srgbClr val="FFFF00"/>
                </a:highlight>
              </a:rPr>
              <a:t>Songti</a:t>
            </a:r>
            <a:r>
              <a:rPr kumimoji="1" lang="en-US" altLang="zh-CN" sz="1000" b="1" dirty="0">
                <a:highlight>
                  <a:srgbClr val="FFFF00"/>
                </a:highlight>
              </a:rPr>
              <a:t>, 45pt. </a:t>
            </a:r>
            <a:endParaRPr kumimoji="1" lang="zh-CN" altLang="en-US" sz="1000" b="1" dirty="0">
              <a:highlight>
                <a:srgbClr val="FFFF00"/>
              </a:highlight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451F1ECE-09D0-8BF1-63A6-03EE6E8269F1}"/>
              </a:ext>
            </a:extLst>
          </p:cNvPr>
          <p:cNvSpPr txBox="1"/>
          <p:nvPr/>
        </p:nvSpPr>
        <p:spPr>
          <a:xfrm>
            <a:off x="8257821" y="5465813"/>
            <a:ext cx="38126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000" b="1" dirty="0">
                <a:highlight>
                  <a:srgbClr val="FFFF00"/>
                </a:highlight>
              </a:rPr>
              <a:t>Referential layouts when there are one, two, or three authors.</a:t>
            </a:r>
            <a:endParaRPr kumimoji="1" lang="zh-CN" altLang="en-US" sz="1000" b="1" dirty="0">
              <a:highlight>
                <a:srgbClr val="FFFF00"/>
              </a:highlight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95FD8A96-624A-AAF4-8052-CA3F8E15BB4C}"/>
              </a:ext>
            </a:extLst>
          </p:cNvPr>
          <p:cNvSpPr txBox="1"/>
          <p:nvPr/>
        </p:nvSpPr>
        <p:spPr>
          <a:xfrm>
            <a:off x="1602315" y="1091654"/>
            <a:ext cx="4379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000" b="1" dirty="0">
                <a:highlight>
                  <a:srgbClr val="FFFF00"/>
                </a:highlight>
              </a:rPr>
              <a:t>Title</a:t>
            </a:r>
            <a:endParaRPr kumimoji="1" lang="zh-CN" altLang="en-US" sz="1000" b="1" dirty="0">
              <a:highlight>
                <a:srgbClr val="FFFF00"/>
              </a:highlight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68B8752C-6F43-80DE-F8F5-F03FAF9A85FF}"/>
              </a:ext>
            </a:extLst>
          </p:cNvPr>
          <p:cNvSpPr txBox="1"/>
          <p:nvPr/>
        </p:nvSpPr>
        <p:spPr>
          <a:xfrm>
            <a:off x="1354889" y="1425141"/>
            <a:ext cx="50847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00" b="1" dirty="0">
                <a:highlight>
                  <a:srgbClr val="FFFF00"/>
                </a:highlight>
              </a:rPr>
              <a:t>Author</a:t>
            </a:r>
            <a:endParaRPr kumimoji="1" lang="zh-CN" altLang="en-US" sz="800" b="1" dirty="0">
              <a:highlight>
                <a:srgbClr val="FFFF00"/>
              </a:highlight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6051507C-3B5D-620B-5A97-2A6E215FA161}"/>
              </a:ext>
            </a:extLst>
          </p:cNvPr>
          <p:cNvSpPr txBox="1"/>
          <p:nvPr/>
        </p:nvSpPr>
        <p:spPr>
          <a:xfrm>
            <a:off x="1406370" y="1576707"/>
            <a:ext cx="6431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00" b="1" dirty="0">
                <a:highlight>
                  <a:srgbClr val="FFFF00"/>
                </a:highlight>
              </a:rPr>
              <a:t>Affiliation</a:t>
            </a:r>
            <a:endParaRPr kumimoji="1" lang="zh-CN" altLang="en-US" sz="800" b="1" dirty="0">
              <a:highlight>
                <a:srgbClr val="FFFF00"/>
              </a:highlight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24A51395-D6AB-E9B6-F84E-24E2ADA95402}"/>
              </a:ext>
            </a:extLst>
          </p:cNvPr>
          <p:cNvSpPr txBox="1"/>
          <p:nvPr/>
        </p:nvSpPr>
        <p:spPr>
          <a:xfrm>
            <a:off x="272527" y="1633082"/>
            <a:ext cx="12747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00" b="1" dirty="0">
                <a:highlight>
                  <a:srgbClr val="FFFF00"/>
                </a:highlight>
              </a:rPr>
              <a:t>Abstract / introduction:</a:t>
            </a:r>
            <a:endParaRPr kumimoji="1" lang="zh-CN" altLang="en-US" sz="800" b="1" dirty="0">
              <a:highlight>
                <a:srgbClr val="FFFF00"/>
              </a:highlight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5D517FBC-75EB-4CBB-F061-130B03BFFF7C}"/>
              </a:ext>
            </a:extLst>
          </p:cNvPr>
          <p:cNvSpPr txBox="1"/>
          <p:nvPr/>
        </p:nvSpPr>
        <p:spPr>
          <a:xfrm>
            <a:off x="107753" y="2250750"/>
            <a:ext cx="63030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00" b="1" dirty="0">
                <a:highlight>
                  <a:srgbClr val="FFFF00"/>
                </a:highlight>
              </a:rPr>
              <a:t>keywords</a:t>
            </a:r>
            <a:endParaRPr kumimoji="1" lang="zh-CN" altLang="en-US" sz="800" b="1" dirty="0">
              <a:highlight>
                <a:srgbClr val="FFFF00"/>
              </a:highlight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73F89ACB-B5AA-AFC9-3072-C452E18ECDEA}"/>
              </a:ext>
            </a:extLst>
          </p:cNvPr>
          <p:cNvSpPr txBox="1"/>
          <p:nvPr/>
        </p:nvSpPr>
        <p:spPr>
          <a:xfrm>
            <a:off x="93576" y="2420871"/>
            <a:ext cx="62709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00" b="1" dirty="0">
                <a:highlight>
                  <a:srgbClr val="FFFF00"/>
                </a:highlight>
              </a:rPr>
              <a:t>Main text</a:t>
            </a:r>
            <a:endParaRPr kumimoji="1" lang="zh-CN" altLang="en-US" sz="800" b="1" dirty="0">
              <a:highlight>
                <a:srgbClr val="FFFF00"/>
              </a:highlight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8717C748-EA0E-5566-CB92-F718DBE4B6FC}"/>
              </a:ext>
            </a:extLst>
          </p:cNvPr>
          <p:cNvSpPr txBox="1"/>
          <p:nvPr/>
        </p:nvSpPr>
        <p:spPr>
          <a:xfrm>
            <a:off x="1610487" y="3739308"/>
            <a:ext cx="100380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00" b="1" dirty="0">
                <a:highlight>
                  <a:srgbClr val="FFFF00"/>
                </a:highlight>
              </a:rPr>
              <a:t>Image instruction</a:t>
            </a:r>
            <a:endParaRPr kumimoji="1" lang="zh-CN" altLang="en-US" sz="800" b="1" dirty="0">
              <a:highlight>
                <a:srgbClr val="FFFF00"/>
              </a:highlight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0B81C222-C137-8E9E-BF6C-B579F98F68CC}"/>
              </a:ext>
            </a:extLst>
          </p:cNvPr>
          <p:cNvSpPr txBox="1"/>
          <p:nvPr/>
        </p:nvSpPr>
        <p:spPr>
          <a:xfrm>
            <a:off x="3318785" y="3193503"/>
            <a:ext cx="100380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00" b="1" dirty="0">
                <a:highlight>
                  <a:srgbClr val="FFFF00"/>
                </a:highlight>
              </a:rPr>
              <a:t>Image instruction</a:t>
            </a:r>
            <a:endParaRPr kumimoji="1" lang="zh-CN" altLang="en-US" sz="800" b="1" dirty="0">
              <a:highlight>
                <a:srgbClr val="FFFF00"/>
              </a:highlight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236D4D64-4D84-3551-1F74-E234C30F0446}"/>
              </a:ext>
            </a:extLst>
          </p:cNvPr>
          <p:cNvSpPr txBox="1"/>
          <p:nvPr/>
        </p:nvSpPr>
        <p:spPr>
          <a:xfrm>
            <a:off x="2397297" y="4639531"/>
            <a:ext cx="108715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00" b="1" dirty="0">
                <a:highlight>
                  <a:srgbClr val="FFFF00"/>
                </a:highlight>
              </a:rPr>
              <a:t>Author information</a:t>
            </a:r>
            <a:endParaRPr kumimoji="1" lang="zh-CN" altLang="en-US" sz="800" b="1" dirty="0">
              <a:highlight>
                <a:srgbClr val="FFFF00"/>
              </a:highlight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C88C95DF-148A-E9F1-90D3-B9F358E13C91}"/>
              </a:ext>
            </a:extLst>
          </p:cNvPr>
          <p:cNvSpPr txBox="1"/>
          <p:nvPr/>
        </p:nvSpPr>
        <p:spPr>
          <a:xfrm>
            <a:off x="4663419" y="4758800"/>
            <a:ext cx="108715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00" b="1" dirty="0">
                <a:highlight>
                  <a:srgbClr val="FFFF00"/>
                </a:highlight>
              </a:rPr>
              <a:t>Author information</a:t>
            </a:r>
            <a:endParaRPr kumimoji="1" lang="zh-CN" altLang="en-US" sz="800" b="1" dirty="0">
              <a:highlight>
                <a:srgbClr val="FFFF00"/>
              </a:highlight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467A004F-9DE3-D98D-2043-98F8596254AC}"/>
              </a:ext>
            </a:extLst>
          </p:cNvPr>
          <p:cNvSpPr txBox="1"/>
          <p:nvPr/>
        </p:nvSpPr>
        <p:spPr>
          <a:xfrm>
            <a:off x="6396803" y="4766751"/>
            <a:ext cx="108715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00" b="1" dirty="0">
                <a:highlight>
                  <a:srgbClr val="FFFF00"/>
                </a:highlight>
              </a:rPr>
              <a:t>Author information</a:t>
            </a:r>
            <a:endParaRPr kumimoji="1" lang="zh-CN" altLang="en-US" sz="800" b="1" dirty="0">
              <a:highlight>
                <a:srgbClr val="FFFF00"/>
              </a:highlight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DA5B2AE3-22EF-79CC-7088-C9A2DD05CF06}"/>
              </a:ext>
            </a:extLst>
          </p:cNvPr>
          <p:cNvSpPr txBox="1"/>
          <p:nvPr/>
        </p:nvSpPr>
        <p:spPr>
          <a:xfrm>
            <a:off x="10460755" y="118607"/>
            <a:ext cx="16097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/>
              <a:t>附件</a:t>
            </a:r>
            <a:r>
              <a:rPr lang="en-US" altLang="zh-CN" b="1" dirty="0"/>
              <a:t>2</a:t>
            </a:r>
          </a:p>
          <a:p>
            <a:r>
              <a:rPr lang="en-US" altLang="zh-CN" b="1" dirty="0"/>
              <a:t>Attachment 2</a:t>
            </a:r>
            <a:endParaRPr lang="zh-CN" altLang="en-US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4" descr="图形用户界面, 图示, 应用程序&#10;&#10;描述已自动生成">
            <a:extLst>
              <a:ext uri="{FF2B5EF4-FFF2-40B4-BE49-F238E27FC236}">
                <a16:creationId xmlns:a16="http://schemas.microsoft.com/office/drawing/2014/main" id="{6BDD16D6-AF3A-1944-A893-7A6A860D2B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" y="0"/>
            <a:ext cx="12188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F9D9730C-08CA-7543-02C3-A98B754DB5BD}"/>
              </a:ext>
            </a:extLst>
          </p:cNvPr>
          <p:cNvSpPr txBox="1"/>
          <p:nvPr/>
        </p:nvSpPr>
        <p:spPr>
          <a:xfrm>
            <a:off x="164460" y="78941"/>
            <a:ext cx="2762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400" b="1" dirty="0">
                <a:highlight>
                  <a:srgbClr val="FFFF00"/>
                </a:highlight>
              </a:rPr>
              <a:t>2</a:t>
            </a:r>
            <a:r>
              <a:rPr kumimoji="1" lang="zh-CN" altLang="en-US" sz="1400" b="1" dirty="0">
                <a:highlight>
                  <a:srgbClr val="FFFF00"/>
                </a:highlight>
              </a:rPr>
              <a:t> </a:t>
            </a:r>
            <a:r>
              <a:rPr kumimoji="1" lang="en-US" altLang="zh-CN" sz="1400" b="1" dirty="0">
                <a:highlight>
                  <a:srgbClr val="FFFF00"/>
                </a:highlight>
              </a:rPr>
              <a:t>Layout template for image (1)</a:t>
            </a:r>
            <a:endParaRPr kumimoji="1" lang="zh-CN" altLang="en-US" sz="1400" b="1" dirty="0">
              <a:highlight>
                <a:srgbClr val="FFFF00"/>
              </a:highlight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13332E08-35CA-ECDA-C5FB-D27028013633}"/>
              </a:ext>
            </a:extLst>
          </p:cNvPr>
          <p:cNvSpPr txBox="1"/>
          <p:nvPr/>
        </p:nvSpPr>
        <p:spPr>
          <a:xfrm>
            <a:off x="79179" y="968135"/>
            <a:ext cx="38619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000" b="1" dirty="0">
                <a:highlight>
                  <a:srgbClr val="FFFF00"/>
                </a:highlight>
              </a:rPr>
              <a:t>All text should be black, </a:t>
            </a:r>
            <a:r>
              <a:rPr kumimoji="1" lang="en-US" altLang="zh-CN" sz="1000" b="1" dirty="0" err="1">
                <a:highlight>
                  <a:srgbClr val="FFFF00"/>
                </a:highlight>
              </a:rPr>
              <a:t>Songti</a:t>
            </a:r>
            <a:r>
              <a:rPr kumimoji="1" lang="en-US" altLang="zh-CN" sz="1000" b="1" dirty="0">
                <a:highlight>
                  <a:srgbClr val="FFFF00"/>
                </a:highlight>
              </a:rPr>
              <a:t> font, 116pt. Author information:</a:t>
            </a:r>
            <a:r>
              <a:rPr kumimoji="1" lang="zh-CN" altLang="en-US" sz="1000" b="1" dirty="0">
                <a:highlight>
                  <a:srgbClr val="FFFF00"/>
                </a:highlight>
              </a:rPr>
              <a:t> </a:t>
            </a:r>
            <a:r>
              <a:rPr kumimoji="1" lang="en-US" altLang="zh-CN" sz="1000" b="1" dirty="0" err="1">
                <a:highlight>
                  <a:srgbClr val="FFFF00"/>
                </a:highlight>
              </a:rPr>
              <a:t>Songti</a:t>
            </a:r>
            <a:r>
              <a:rPr kumimoji="1" lang="en-US" altLang="zh-CN" sz="1000" b="1" dirty="0">
                <a:highlight>
                  <a:srgbClr val="FFFF00"/>
                </a:highlight>
              </a:rPr>
              <a:t>, 44pt.</a:t>
            </a:r>
            <a:endParaRPr kumimoji="1" lang="zh-CN" altLang="en-US" sz="1000" b="1" dirty="0">
              <a:highlight>
                <a:srgbClr val="FFFF00"/>
              </a:highlight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4325A7B-115F-81DB-C369-CF615DA62AA8}"/>
              </a:ext>
            </a:extLst>
          </p:cNvPr>
          <p:cNvSpPr txBox="1"/>
          <p:nvPr/>
        </p:nvSpPr>
        <p:spPr>
          <a:xfrm>
            <a:off x="3941134" y="554316"/>
            <a:ext cx="15872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000" b="1" dirty="0">
                <a:highlight>
                  <a:srgbClr val="FFFF00"/>
                </a:highlight>
              </a:rPr>
              <a:t>Please note the margins</a:t>
            </a:r>
            <a:endParaRPr kumimoji="1" lang="zh-CN" altLang="en-US" sz="1000" b="1" dirty="0">
              <a:highlight>
                <a:srgbClr val="FFFF00"/>
              </a:highlight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03A90D7F-D004-96EE-0568-5A1EE8BF90E1}"/>
              </a:ext>
            </a:extLst>
          </p:cNvPr>
          <p:cNvSpPr txBox="1"/>
          <p:nvPr/>
        </p:nvSpPr>
        <p:spPr>
          <a:xfrm>
            <a:off x="86267" y="2718963"/>
            <a:ext cx="38619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000" b="1" dirty="0">
                <a:highlight>
                  <a:srgbClr val="FFFF00"/>
                </a:highlight>
              </a:rPr>
              <a:t>Abstract &amp; keywords: </a:t>
            </a:r>
            <a:r>
              <a:rPr kumimoji="1" lang="en-US" altLang="zh-CN" sz="1000" b="1" dirty="0" err="1">
                <a:highlight>
                  <a:srgbClr val="FFFF00"/>
                </a:highlight>
              </a:rPr>
              <a:t>Songti</a:t>
            </a:r>
            <a:r>
              <a:rPr kumimoji="1" lang="en-US" altLang="zh-CN" sz="1000" b="1" dirty="0">
                <a:highlight>
                  <a:srgbClr val="FFFF00"/>
                </a:highlight>
              </a:rPr>
              <a:t>, 55pt.</a:t>
            </a:r>
            <a:endParaRPr kumimoji="1" lang="zh-CN" altLang="en-US" sz="1000" b="1" dirty="0">
              <a:highlight>
                <a:srgbClr val="FFFF00"/>
              </a:highlight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E571A63B-C309-D9A3-B78A-860EF7D21C7C}"/>
              </a:ext>
            </a:extLst>
          </p:cNvPr>
          <p:cNvSpPr txBox="1"/>
          <p:nvPr/>
        </p:nvSpPr>
        <p:spPr>
          <a:xfrm>
            <a:off x="220947" y="3739688"/>
            <a:ext cx="38619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000" b="1" dirty="0">
                <a:highlight>
                  <a:srgbClr val="FFFF00"/>
                </a:highlight>
              </a:rPr>
              <a:t>Main body text: </a:t>
            </a:r>
            <a:r>
              <a:rPr kumimoji="1" lang="en-US" altLang="zh-CN" sz="1000" b="1" dirty="0" err="1">
                <a:highlight>
                  <a:srgbClr val="FFFF00"/>
                </a:highlight>
              </a:rPr>
              <a:t>Songti</a:t>
            </a:r>
            <a:r>
              <a:rPr kumimoji="1" lang="en-US" altLang="zh-CN" sz="1000" b="1" dirty="0">
                <a:highlight>
                  <a:srgbClr val="FFFF00"/>
                </a:highlight>
              </a:rPr>
              <a:t>, 45pt; image instructions: </a:t>
            </a:r>
            <a:r>
              <a:rPr kumimoji="1" lang="en-US" altLang="zh-CN" sz="1000" b="1" dirty="0" err="1">
                <a:highlight>
                  <a:srgbClr val="FFFF00"/>
                </a:highlight>
              </a:rPr>
              <a:t>Songti</a:t>
            </a:r>
            <a:r>
              <a:rPr kumimoji="1" lang="en-US" altLang="zh-CN" sz="1000" b="1" dirty="0">
                <a:highlight>
                  <a:srgbClr val="FFFF00"/>
                </a:highlight>
              </a:rPr>
              <a:t>, 38pt; Author information: </a:t>
            </a:r>
            <a:r>
              <a:rPr kumimoji="1" lang="en-US" altLang="zh-CN" sz="1000" b="1" dirty="0" err="1">
                <a:highlight>
                  <a:srgbClr val="FFFF00"/>
                </a:highlight>
              </a:rPr>
              <a:t>Songti</a:t>
            </a:r>
            <a:r>
              <a:rPr kumimoji="1" lang="en-US" altLang="zh-CN" sz="1000" b="1" dirty="0">
                <a:highlight>
                  <a:srgbClr val="FFFF00"/>
                </a:highlight>
              </a:rPr>
              <a:t>, 45pt</a:t>
            </a:r>
            <a:endParaRPr kumimoji="1" lang="zh-CN" altLang="en-US" sz="1000" b="1" dirty="0">
              <a:highlight>
                <a:srgbClr val="FFFF00"/>
              </a:highlight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22D7EBBE-76C4-4429-65A4-30E23E6947EF}"/>
              </a:ext>
            </a:extLst>
          </p:cNvPr>
          <p:cNvSpPr txBox="1"/>
          <p:nvPr/>
        </p:nvSpPr>
        <p:spPr>
          <a:xfrm>
            <a:off x="2539065" y="4588426"/>
            <a:ext cx="108715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00" b="1" dirty="0">
                <a:highlight>
                  <a:srgbClr val="FFFF00"/>
                </a:highlight>
              </a:rPr>
              <a:t>Author information</a:t>
            </a:r>
            <a:endParaRPr kumimoji="1" lang="zh-CN" altLang="en-US" sz="800" b="1" dirty="0">
              <a:highlight>
                <a:srgbClr val="FFFF00"/>
              </a:highlight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A21B6A28-3F02-2AE6-6FCD-813F56CC2D73}"/>
              </a:ext>
            </a:extLst>
          </p:cNvPr>
          <p:cNvSpPr txBox="1"/>
          <p:nvPr/>
        </p:nvSpPr>
        <p:spPr>
          <a:xfrm>
            <a:off x="6024376" y="530462"/>
            <a:ext cx="17716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000" b="1" dirty="0">
                <a:highlight>
                  <a:srgbClr val="FFFF00"/>
                </a:highlight>
              </a:rPr>
              <a:t>Reference for image layout</a:t>
            </a:r>
            <a:endParaRPr kumimoji="1" lang="zh-CN" altLang="en-US" sz="1000" b="1" dirty="0">
              <a:highlight>
                <a:srgbClr val="FFFF00"/>
              </a:highlight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BBDF5B1F-EB81-9045-F588-E1BC2D21DDB0}"/>
              </a:ext>
            </a:extLst>
          </p:cNvPr>
          <p:cNvSpPr txBox="1"/>
          <p:nvPr/>
        </p:nvSpPr>
        <p:spPr>
          <a:xfrm>
            <a:off x="7137770" y="1179118"/>
            <a:ext cx="4379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000" b="1" dirty="0">
                <a:highlight>
                  <a:srgbClr val="FFFF00"/>
                </a:highlight>
              </a:rPr>
              <a:t>Title</a:t>
            </a:r>
            <a:endParaRPr kumimoji="1" lang="zh-CN" altLang="en-US" sz="1000" b="1" dirty="0">
              <a:highlight>
                <a:srgbClr val="FFFF00"/>
              </a:highlight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D3F6B748-62E3-2101-0AB5-2E23324DE904}"/>
              </a:ext>
            </a:extLst>
          </p:cNvPr>
          <p:cNvSpPr txBox="1"/>
          <p:nvPr/>
        </p:nvSpPr>
        <p:spPr>
          <a:xfrm>
            <a:off x="7009150" y="1450339"/>
            <a:ext cx="50847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00" b="1" dirty="0">
                <a:highlight>
                  <a:srgbClr val="FFFF00"/>
                </a:highlight>
              </a:rPr>
              <a:t>Author</a:t>
            </a:r>
            <a:endParaRPr kumimoji="1" lang="zh-CN" altLang="en-US" sz="800" b="1" dirty="0">
              <a:highlight>
                <a:srgbClr val="FFFF00"/>
              </a:highlight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0A574C7C-BBEA-EAD3-E343-3CF0B3609E45}"/>
              </a:ext>
            </a:extLst>
          </p:cNvPr>
          <p:cNvSpPr txBox="1"/>
          <p:nvPr/>
        </p:nvSpPr>
        <p:spPr>
          <a:xfrm>
            <a:off x="7009150" y="1573501"/>
            <a:ext cx="6431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00" b="1" dirty="0">
                <a:highlight>
                  <a:srgbClr val="FFFF00"/>
                </a:highlight>
              </a:rPr>
              <a:t>Affiliation</a:t>
            </a:r>
            <a:endParaRPr kumimoji="1" lang="zh-CN" altLang="en-US" sz="800" b="1" dirty="0">
              <a:highlight>
                <a:srgbClr val="FFFF00"/>
              </a:highlight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460135A5-D1BD-BAA0-D76D-D4A091C0687A}"/>
              </a:ext>
            </a:extLst>
          </p:cNvPr>
          <p:cNvSpPr txBox="1"/>
          <p:nvPr/>
        </p:nvSpPr>
        <p:spPr>
          <a:xfrm>
            <a:off x="5734442" y="1598501"/>
            <a:ext cx="12747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00" b="1" dirty="0">
                <a:highlight>
                  <a:srgbClr val="FFFF00"/>
                </a:highlight>
              </a:rPr>
              <a:t>Abstract / introduction:</a:t>
            </a:r>
            <a:endParaRPr kumimoji="1" lang="zh-CN" altLang="en-US" sz="800" b="1" dirty="0">
              <a:highlight>
                <a:srgbClr val="FFFF00"/>
              </a:highlight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23E9E70D-95C3-028F-50E8-64D222BB96C2}"/>
              </a:ext>
            </a:extLst>
          </p:cNvPr>
          <p:cNvSpPr txBox="1"/>
          <p:nvPr/>
        </p:nvSpPr>
        <p:spPr>
          <a:xfrm>
            <a:off x="5709225" y="2267462"/>
            <a:ext cx="63030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00" b="1" dirty="0">
                <a:highlight>
                  <a:srgbClr val="FFFF00"/>
                </a:highlight>
              </a:rPr>
              <a:t>keywords</a:t>
            </a:r>
            <a:endParaRPr kumimoji="1" lang="zh-CN" altLang="en-US" sz="800" b="1" dirty="0">
              <a:highlight>
                <a:srgbClr val="FFFF00"/>
              </a:highlight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FC004D15-5B36-1794-2527-185F801441EE}"/>
              </a:ext>
            </a:extLst>
          </p:cNvPr>
          <p:cNvSpPr txBox="1"/>
          <p:nvPr/>
        </p:nvSpPr>
        <p:spPr>
          <a:xfrm>
            <a:off x="5837625" y="3534751"/>
            <a:ext cx="100380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00" b="1" dirty="0">
                <a:highlight>
                  <a:srgbClr val="FFFF00"/>
                </a:highlight>
              </a:rPr>
              <a:t>Image instruction</a:t>
            </a:r>
            <a:endParaRPr kumimoji="1" lang="zh-CN" altLang="en-US" sz="800" b="1" dirty="0">
              <a:highlight>
                <a:srgbClr val="FFFF00"/>
              </a:highlight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C193D2D9-EF44-E95B-F0EA-E48E438D8501}"/>
              </a:ext>
            </a:extLst>
          </p:cNvPr>
          <p:cNvSpPr txBox="1"/>
          <p:nvPr/>
        </p:nvSpPr>
        <p:spPr>
          <a:xfrm>
            <a:off x="7602814" y="3510897"/>
            <a:ext cx="100380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00" b="1" dirty="0">
                <a:highlight>
                  <a:srgbClr val="FFFF00"/>
                </a:highlight>
              </a:rPr>
              <a:t>Image instruction</a:t>
            </a:r>
            <a:endParaRPr kumimoji="1" lang="zh-CN" altLang="en-US" sz="800" b="1" dirty="0">
              <a:highlight>
                <a:srgbClr val="FFFF00"/>
              </a:highlight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3D7BEBF2-6601-AC62-B129-27330F1AEF1A}"/>
              </a:ext>
            </a:extLst>
          </p:cNvPr>
          <p:cNvSpPr txBox="1"/>
          <p:nvPr/>
        </p:nvSpPr>
        <p:spPr>
          <a:xfrm>
            <a:off x="7952671" y="4369638"/>
            <a:ext cx="100380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00" b="1" dirty="0">
                <a:highlight>
                  <a:srgbClr val="FFFF00"/>
                </a:highlight>
              </a:rPr>
              <a:t>Image instruction</a:t>
            </a:r>
            <a:endParaRPr kumimoji="1" lang="zh-CN" altLang="en-US" sz="800" b="1" dirty="0">
              <a:highlight>
                <a:srgbClr val="FFFF00"/>
              </a:highlight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9D6ECA30-FB9C-7CDB-1A35-2B48A2AE8392}"/>
              </a:ext>
            </a:extLst>
          </p:cNvPr>
          <p:cNvSpPr txBox="1"/>
          <p:nvPr/>
        </p:nvSpPr>
        <p:spPr>
          <a:xfrm>
            <a:off x="8882974" y="4385541"/>
            <a:ext cx="100380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00" b="1" dirty="0">
                <a:highlight>
                  <a:srgbClr val="FFFF00"/>
                </a:highlight>
              </a:rPr>
              <a:t>Image instruction</a:t>
            </a:r>
            <a:endParaRPr kumimoji="1" lang="zh-CN" altLang="en-US" sz="800" b="1" dirty="0">
              <a:highlight>
                <a:srgbClr val="FFFF00"/>
              </a:highlight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8F85FCAD-FA61-5583-C302-3DE1D3A34B96}"/>
              </a:ext>
            </a:extLst>
          </p:cNvPr>
          <p:cNvSpPr txBox="1"/>
          <p:nvPr/>
        </p:nvSpPr>
        <p:spPr>
          <a:xfrm>
            <a:off x="6012554" y="5029597"/>
            <a:ext cx="100380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00" b="1" dirty="0">
                <a:highlight>
                  <a:srgbClr val="FFFF00"/>
                </a:highlight>
              </a:rPr>
              <a:t>Image instruction</a:t>
            </a:r>
            <a:endParaRPr kumimoji="1" lang="zh-CN" altLang="en-US" sz="800" b="1" dirty="0">
              <a:highlight>
                <a:srgbClr val="FFFF00"/>
              </a:highlight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D69AE4B1-6DFA-0A29-AE34-0790C21B7513}"/>
              </a:ext>
            </a:extLst>
          </p:cNvPr>
          <p:cNvSpPr txBox="1"/>
          <p:nvPr/>
        </p:nvSpPr>
        <p:spPr>
          <a:xfrm>
            <a:off x="6020506" y="5943997"/>
            <a:ext cx="100380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00" b="1" dirty="0">
                <a:highlight>
                  <a:srgbClr val="FFFF00"/>
                </a:highlight>
              </a:rPr>
              <a:t>Image instruction</a:t>
            </a:r>
            <a:endParaRPr kumimoji="1" lang="zh-CN" altLang="en-US" sz="800" b="1" dirty="0">
              <a:highlight>
                <a:srgbClr val="FFFF00"/>
              </a:highlight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61EE98DA-1F71-41B7-48C5-CAFA58238B0C}"/>
              </a:ext>
            </a:extLst>
          </p:cNvPr>
          <p:cNvSpPr txBox="1"/>
          <p:nvPr/>
        </p:nvSpPr>
        <p:spPr>
          <a:xfrm>
            <a:off x="7006468" y="5967851"/>
            <a:ext cx="100380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00" b="1" dirty="0">
                <a:highlight>
                  <a:srgbClr val="FFFF00"/>
                </a:highlight>
              </a:rPr>
              <a:t>Image instruction</a:t>
            </a:r>
            <a:endParaRPr kumimoji="1" lang="zh-CN" altLang="en-US" sz="800" b="1" dirty="0">
              <a:highlight>
                <a:srgbClr val="FFFF00"/>
              </a:highlight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5503801A-CECB-2A37-FC48-787D7B17675B}"/>
              </a:ext>
            </a:extLst>
          </p:cNvPr>
          <p:cNvSpPr txBox="1"/>
          <p:nvPr/>
        </p:nvSpPr>
        <p:spPr>
          <a:xfrm>
            <a:off x="7952671" y="4647356"/>
            <a:ext cx="108715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00" b="1" dirty="0">
                <a:highlight>
                  <a:srgbClr val="FFFF00"/>
                </a:highlight>
              </a:rPr>
              <a:t>Author information</a:t>
            </a:r>
            <a:endParaRPr kumimoji="1" lang="zh-CN" altLang="en-US" sz="800" b="1" dirty="0">
              <a:highlight>
                <a:srgbClr val="FFFF00"/>
              </a:highlight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BBCB4423-8E97-3EC3-A0C8-DA249E0BE9DE}"/>
              </a:ext>
            </a:extLst>
          </p:cNvPr>
          <p:cNvSpPr txBox="1"/>
          <p:nvPr/>
        </p:nvSpPr>
        <p:spPr>
          <a:xfrm>
            <a:off x="10096033" y="2375184"/>
            <a:ext cx="17911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800" b="1" dirty="0">
                <a:highlight>
                  <a:srgbClr val="FFFF00"/>
                </a:highlight>
              </a:rPr>
              <a:t>Appropriate spacing should be kept between images.</a:t>
            </a:r>
            <a:endParaRPr kumimoji="1" lang="zh-CN" altLang="en-US" sz="800" b="1" dirty="0">
              <a:highlight>
                <a:srgbClr val="FFFF00"/>
              </a:highlight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D8074E95-884D-7285-09A4-AFDE53498911}"/>
              </a:ext>
            </a:extLst>
          </p:cNvPr>
          <p:cNvSpPr txBox="1"/>
          <p:nvPr/>
        </p:nvSpPr>
        <p:spPr>
          <a:xfrm>
            <a:off x="10049984" y="3758504"/>
            <a:ext cx="17911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800" b="1" dirty="0">
                <a:highlight>
                  <a:srgbClr val="FFFF00"/>
                </a:highlight>
              </a:rPr>
              <a:t>The font size should be kept, but the images and spacing can be adjusted as you need within the blue areas. Delete the blue background when layout is done.</a:t>
            </a:r>
            <a:endParaRPr kumimoji="1" lang="zh-CN" altLang="en-US" sz="800" b="1" dirty="0">
              <a:highlight>
                <a:srgbClr val="FFFF00"/>
              </a:highlight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8717DCCF-C781-2E6F-90CD-A0B92098C15D}"/>
              </a:ext>
            </a:extLst>
          </p:cNvPr>
          <p:cNvSpPr txBox="1"/>
          <p:nvPr/>
        </p:nvSpPr>
        <p:spPr>
          <a:xfrm>
            <a:off x="1579509" y="1451822"/>
            <a:ext cx="50847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00" b="1" dirty="0">
                <a:highlight>
                  <a:srgbClr val="FFFF00"/>
                </a:highlight>
              </a:rPr>
              <a:t>Author</a:t>
            </a:r>
            <a:endParaRPr kumimoji="1" lang="zh-CN" altLang="en-US" sz="800" b="1" dirty="0">
              <a:highlight>
                <a:srgbClr val="FFFF00"/>
              </a:highlight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F0F056FF-EE02-92E2-CBB3-81539BDDAC11}"/>
              </a:ext>
            </a:extLst>
          </p:cNvPr>
          <p:cNvSpPr txBox="1"/>
          <p:nvPr/>
        </p:nvSpPr>
        <p:spPr>
          <a:xfrm>
            <a:off x="1579509" y="1574984"/>
            <a:ext cx="6431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00" b="1" dirty="0">
                <a:highlight>
                  <a:srgbClr val="FFFF00"/>
                </a:highlight>
              </a:rPr>
              <a:t>Affiliation</a:t>
            </a:r>
            <a:endParaRPr kumimoji="1" lang="zh-CN" altLang="en-US" sz="800" b="1" dirty="0">
              <a:highlight>
                <a:srgbClr val="FFFF00"/>
              </a:highlight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A58574A2-44E3-EDE9-9967-54CDB26985F2}"/>
              </a:ext>
            </a:extLst>
          </p:cNvPr>
          <p:cNvSpPr txBox="1"/>
          <p:nvPr/>
        </p:nvSpPr>
        <p:spPr>
          <a:xfrm>
            <a:off x="304801" y="1599984"/>
            <a:ext cx="12747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00" b="1" dirty="0">
                <a:highlight>
                  <a:srgbClr val="FFFF00"/>
                </a:highlight>
              </a:rPr>
              <a:t>Abstract / introduction:</a:t>
            </a:r>
            <a:endParaRPr kumimoji="1" lang="zh-CN" altLang="en-US" sz="800" b="1" dirty="0">
              <a:highlight>
                <a:srgbClr val="FFFF00"/>
              </a:highlight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DC1FBAC8-B3D6-5D3B-6313-B2D596A6C751}"/>
              </a:ext>
            </a:extLst>
          </p:cNvPr>
          <p:cNvSpPr txBox="1"/>
          <p:nvPr/>
        </p:nvSpPr>
        <p:spPr>
          <a:xfrm>
            <a:off x="279584" y="2268945"/>
            <a:ext cx="63030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00" b="1" dirty="0">
                <a:highlight>
                  <a:srgbClr val="FFFF00"/>
                </a:highlight>
              </a:rPr>
              <a:t>keywords</a:t>
            </a:r>
            <a:endParaRPr kumimoji="1" lang="zh-CN" altLang="en-US" sz="800" b="1" dirty="0">
              <a:highlight>
                <a:srgbClr val="FFFF00"/>
              </a:highlight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3A042A9D-F8D2-9C51-24DE-69EB1EBE246C}"/>
              </a:ext>
            </a:extLst>
          </p:cNvPr>
          <p:cNvSpPr txBox="1"/>
          <p:nvPr/>
        </p:nvSpPr>
        <p:spPr>
          <a:xfrm>
            <a:off x="1669658" y="1206550"/>
            <a:ext cx="4379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000" b="1" dirty="0">
                <a:highlight>
                  <a:srgbClr val="FFFF00"/>
                </a:highlight>
              </a:rPr>
              <a:t>Title</a:t>
            </a:r>
            <a:endParaRPr kumimoji="1" lang="zh-CN" altLang="en-US" sz="1000" b="1" dirty="0">
              <a:highlight>
                <a:srgbClr val="FFFF00"/>
              </a:highligh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4" descr="图形用户界面, 图示, 应用程序&#10;&#10;描述已自动生成">
            <a:extLst>
              <a:ext uri="{FF2B5EF4-FFF2-40B4-BE49-F238E27FC236}">
                <a16:creationId xmlns:a16="http://schemas.microsoft.com/office/drawing/2014/main" id="{610F5139-5132-FD84-9288-CE50911FAC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88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1F08E5FE-0E7A-7592-8C34-6164F9BDA84F}"/>
              </a:ext>
            </a:extLst>
          </p:cNvPr>
          <p:cNvSpPr txBox="1"/>
          <p:nvPr/>
        </p:nvSpPr>
        <p:spPr>
          <a:xfrm>
            <a:off x="164460" y="78941"/>
            <a:ext cx="2762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400" b="1" dirty="0">
                <a:highlight>
                  <a:srgbClr val="FFFF00"/>
                </a:highlight>
              </a:rPr>
              <a:t>2</a:t>
            </a:r>
            <a:r>
              <a:rPr kumimoji="1" lang="zh-CN" altLang="en-US" sz="1400" b="1" dirty="0">
                <a:highlight>
                  <a:srgbClr val="FFFF00"/>
                </a:highlight>
              </a:rPr>
              <a:t> </a:t>
            </a:r>
            <a:r>
              <a:rPr kumimoji="1" lang="en-US" altLang="zh-CN" sz="1400" b="1" dirty="0">
                <a:highlight>
                  <a:srgbClr val="FFFF00"/>
                </a:highlight>
              </a:rPr>
              <a:t>Layout template for image (2)</a:t>
            </a:r>
            <a:endParaRPr kumimoji="1" lang="zh-CN" altLang="en-US" sz="1400" b="1" dirty="0">
              <a:highlight>
                <a:srgbClr val="FFFF00"/>
              </a:highlight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AB48ECA6-3F24-19CD-4279-75DE539ECB55}"/>
              </a:ext>
            </a:extLst>
          </p:cNvPr>
          <p:cNvSpPr txBox="1"/>
          <p:nvPr/>
        </p:nvSpPr>
        <p:spPr>
          <a:xfrm>
            <a:off x="7137770" y="1179118"/>
            <a:ext cx="4379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000" b="1" dirty="0">
                <a:highlight>
                  <a:srgbClr val="FFFF00"/>
                </a:highlight>
              </a:rPr>
              <a:t>Title</a:t>
            </a:r>
            <a:endParaRPr kumimoji="1" lang="zh-CN" altLang="en-US" sz="1000" b="1" dirty="0">
              <a:highlight>
                <a:srgbClr val="FFFF00"/>
              </a:highlight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A237284B-292F-04C3-8869-F3EBB361B4F6}"/>
              </a:ext>
            </a:extLst>
          </p:cNvPr>
          <p:cNvSpPr txBox="1"/>
          <p:nvPr/>
        </p:nvSpPr>
        <p:spPr>
          <a:xfrm>
            <a:off x="7009150" y="1450339"/>
            <a:ext cx="50847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00" b="1" dirty="0">
                <a:highlight>
                  <a:srgbClr val="FFFF00"/>
                </a:highlight>
              </a:rPr>
              <a:t>Author</a:t>
            </a:r>
            <a:endParaRPr kumimoji="1" lang="zh-CN" altLang="en-US" sz="800" b="1" dirty="0">
              <a:highlight>
                <a:srgbClr val="FFFF00"/>
              </a:highlight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878F9065-943A-A7BA-D520-315DAED94197}"/>
              </a:ext>
            </a:extLst>
          </p:cNvPr>
          <p:cNvSpPr txBox="1"/>
          <p:nvPr/>
        </p:nvSpPr>
        <p:spPr>
          <a:xfrm>
            <a:off x="7009150" y="1573501"/>
            <a:ext cx="6431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00" b="1" dirty="0">
                <a:highlight>
                  <a:srgbClr val="FFFF00"/>
                </a:highlight>
              </a:rPr>
              <a:t>Affiliation</a:t>
            </a:r>
            <a:endParaRPr kumimoji="1" lang="zh-CN" altLang="en-US" sz="800" b="1" dirty="0">
              <a:highlight>
                <a:srgbClr val="FFFF00"/>
              </a:highlight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C106F9F9-6B87-A01F-5D4A-831C944CA6DE}"/>
              </a:ext>
            </a:extLst>
          </p:cNvPr>
          <p:cNvSpPr txBox="1"/>
          <p:nvPr/>
        </p:nvSpPr>
        <p:spPr>
          <a:xfrm>
            <a:off x="5734442" y="1598501"/>
            <a:ext cx="12747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00" b="1" dirty="0">
                <a:highlight>
                  <a:srgbClr val="FFFF00"/>
                </a:highlight>
              </a:rPr>
              <a:t>Abstract / introduction:</a:t>
            </a:r>
            <a:endParaRPr kumimoji="1" lang="zh-CN" altLang="en-US" sz="800" b="1" dirty="0">
              <a:highlight>
                <a:srgbClr val="FFFF00"/>
              </a:highlight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845C4CE0-7953-CCD8-D17D-A135F09A79F1}"/>
              </a:ext>
            </a:extLst>
          </p:cNvPr>
          <p:cNvSpPr txBox="1"/>
          <p:nvPr/>
        </p:nvSpPr>
        <p:spPr>
          <a:xfrm>
            <a:off x="5709225" y="2267462"/>
            <a:ext cx="63030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00" b="1" dirty="0">
                <a:highlight>
                  <a:srgbClr val="FFFF00"/>
                </a:highlight>
              </a:rPr>
              <a:t>keywords</a:t>
            </a:r>
            <a:endParaRPr kumimoji="1" lang="zh-CN" altLang="en-US" sz="800" b="1" dirty="0">
              <a:highlight>
                <a:srgbClr val="FFFF00"/>
              </a:highlight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EE0802CC-724C-E06A-6DF3-FF3EC463523C}"/>
              </a:ext>
            </a:extLst>
          </p:cNvPr>
          <p:cNvSpPr txBox="1"/>
          <p:nvPr/>
        </p:nvSpPr>
        <p:spPr>
          <a:xfrm>
            <a:off x="1797674" y="1179118"/>
            <a:ext cx="4379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000" b="1" dirty="0">
                <a:highlight>
                  <a:srgbClr val="FFFF00"/>
                </a:highlight>
              </a:rPr>
              <a:t>Title</a:t>
            </a:r>
            <a:endParaRPr kumimoji="1" lang="zh-CN" altLang="en-US" sz="1000" b="1" dirty="0">
              <a:highlight>
                <a:srgbClr val="FFFF00"/>
              </a:highlight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C4A1F53E-E3B4-F23E-C8BB-F95C1132C74B}"/>
              </a:ext>
            </a:extLst>
          </p:cNvPr>
          <p:cNvSpPr txBox="1"/>
          <p:nvPr/>
        </p:nvSpPr>
        <p:spPr>
          <a:xfrm>
            <a:off x="1669054" y="1450339"/>
            <a:ext cx="50847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00" b="1" dirty="0">
                <a:highlight>
                  <a:srgbClr val="FFFF00"/>
                </a:highlight>
              </a:rPr>
              <a:t>Author</a:t>
            </a:r>
            <a:endParaRPr kumimoji="1" lang="zh-CN" altLang="en-US" sz="800" b="1" dirty="0">
              <a:highlight>
                <a:srgbClr val="FFFF00"/>
              </a:highlight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4AF68EED-28BE-9033-EAA9-ED295CE5C145}"/>
              </a:ext>
            </a:extLst>
          </p:cNvPr>
          <p:cNvSpPr txBox="1"/>
          <p:nvPr/>
        </p:nvSpPr>
        <p:spPr>
          <a:xfrm>
            <a:off x="1669054" y="1573501"/>
            <a:ext cx="6431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00" b="1" dirty="0">
                <a:highlight>
                  <a:srgbClr val="FFFF00"/>
                </a:highlight>
              </a:rPr>
              <a:t>Affiliation</a:t>
            </a:r>
            <a:endParaRPr kumimoji="1" lang="zh-CN" altLang="en-US" sz="800" b="1" dirty="0">
              <a:highlight>
                <a:srgbClr val="FFFF00"/>
              </a:highlight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57A39A3D-9C55-03E1-4543-F92A55142C8F}"/>
              </a:ext>
            </a:extLst>
          </p:cNvPr>
          <p:cNvSpPr txBox="1"/>
          <p:nvPr/>
        </p:nvSpPr>
        <p:spPr>
          <a:xfrm>
            <a:off x="394346" y="1598501"/>
            <a:ext cx="12747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00" b="1" dirty="0">
                <a:highlight>
                  <a:srgbClr val="FFFF00"/>
                </a:highlight>
              </a:rPr>
              <a:t>Abstract / introduction:</a:t>
            </a:r>
            <a:endParaRPr kumimoji="1" lang="zh-CN" altLang="en-US" sz="800" b="1" dirty="0">
              <a:highlight>
                <a:srgbClr val="FFFF00"/>
              </a:highlight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C4337C12-9C9E-A1B7-23D9-B2E0711784A9}"/>
              </a:ext>
            </a:extLst>
          </p:cNvPr>
          <p:cNvSpPr txBox="1"/>
          <p:nvPr/>
        </p:nvSpPr>
        <p:spPr>
          <a:xfrm>
            <a:off x="369129" y="2267462"/>
            <a:ext cx="63030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00" b="1" dirty="0">
                <a:highlight>
                  <a:srgbClr val="FFFF00"/>
                </a:highlight>
              </a:rPr>
              <a:t>keywords</a:t>
            </a:r>
            <a:endParaRPr kumimoji="1" lang="zh-CN" altLang="en-US" sz="800" b="1" dirty="0">
              <a:highlight>
                <a:srgbClr val="FFFF00"/>
              </a:highlight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9D2C8353-F951-C86A-BB90-4FEAB6A7A428}"/>
              </a:ext>
            </a:extLst>
          </p:cNvPr>
          <p:cNvSpPr txBox="1"/>
          <p:nvPr/>
        </p:nvSpPr>
        <p:spPr>
          <a:xfrm>
            <a:off x="1171923" y="3906965"/>
            <a:ext cx="25862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000" b="1" dirty="0">
                <a:highlight>
                  <a:srgbClr val="FFFF00"/>
                </a:highlight>
              </a:rPr>
              <a:t>The standard is the same with the last page.</a:t>
            </a:r>
            <a:endParaRPr kumimoji="1" lang="zh-CN" altLang="en-US" sz="1000" b="1" dirty="0">
              <a:highlight>
                <a:srgbClr val="FFFF00"/>
              </a:highlight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1040D7BC-C896-DFF3-AF78-3D7F9A9DCB0C}"/>
              </a:ext>
            </a:extLst>
          </p:cNvPr>
          <p:cNvSpPr txBox="1"/>
          <p:nvPr/>
        </p:nvSpPr>
        <p:spPr>
          <a:xfrm>
            <a:off x="778731" y="5543741"/>
            <a:ext cx="25862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000" b="1" dirty="0">
                <a:highlight>
                  <a:srgbClr val="FFFF00"/>
                </a:highlight>
              </a:rPr>
              <a:t>Author information</a:t>
            </a:r>
            <a:endParaRPr kumimoji="1" lang="zh-CN" altLang="en-US" sz="1000" b="1" dirty="0">
              <a:highlight>
                <a:srgbClr val="FFFF00"/>
              </a:highlight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906141D5-B430-28F4-DC6B-15DCD2D46035}"/>
              </a:ext>
            </a:extLst>
          </p:cNvPr>
          <p:cNvSpPr txBox="1"/>
          <p:nvPr/>
        </p:nvSpPr>
        <p:spPr>
          <a:xfrm>
            <a:off x="6146259" y="3961829"/>
            <a:ext cx="25862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000" b="1" dirty="0">
                <a:highlight>
                  <a:srgbClr val="FFFF00"/>
                </a:highlight>
              </a:rPr>
              <a:t>Image instruction</a:t>
            </a:r>
            <a:endParaRPr kumimoji="1" lang="zh-CN" altLang="en-US" sz="1000" b="1" dirty="0">
              <a:highlight>
                <a:srgbClr val="FFFF00"/>
              </a:highlight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03A2D06B-5237-7677-F248-209154389F38}"/>
              </a:ext>
            </a:extLst>
          </p:cNvPr>
          <p:cNvSpPr txBox="1"/>
          <p:nvPr/>
        </p:nvSpPr>
        <p:spPr>
          <a:xfrm>
            <a:off x="6146259" y="4747594"/>
            <a:ext cx="25862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000" b="1" dirty="0">
                <a:highlight>
                  <a:srgbClr val="FFFF00"/>
                </a:highlight>
              </a:rPr>
              <a:t>Image instruction</a:t>
            </a:r>
            <a:endParaRPr kumimoji="1" lang="zh-CN" altLang="en-US" sz="1000" b="1" dirty="0">
              <a:highlight>
                <a:srgbClr val="FFFF00"/>
              </a:highlight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A47F6006-4F35-A3B9-12CE-6DCD033D8B55}"/>
              </a:ext>
            </a:extLst>
          </p:cNvPr>
          <p:cNvSpPr txBox="1"/>
          <p:nvPr/>
        </p:nvSpPr>
        <p:spPr>
          <a:xfrm>
            <a:off x="7444707" y="4784170"/>
            <a:ext cx="25862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000" b="1" dirty="0">
                <a:highlight>
                  <a:srgbClr val="FFFF00"/>
                </a:highlight>
              </a:rPr>
              <a:t>Image instruction</a:t>
            </a:r>
            <a:endParaRPr kumimoji="1" lang="zh-CN" altLang="en-US" sz="1000" b="1" dirty="0">
              <a:highlight>
                <a:srgbClr val="FFFF00"/>
              </a:highlight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BA4A3814-FFFD-7D32-CC83-5FABAE0B12BD}"/>
              </a:ext>
            </a:extLst>
          </p:cNvPr>
          <p:cNvSpPr txBox="1"/>
          <p:nvPr/>
        </p:nvSpPr>
        <p:spPr>
          <a:xfrm>
            <a:off x="6164547" y="5525453"/>
            <a:ext cx="25862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000" b="1" dirty="0">
                <a:highlight>
                  <a:srgbClr val="FFFF00"/>
                </a:highlight>
              </a:rPr>
              <a:t>Author information</a:t>
            </a:r>
            <a:endParaRPr kumimoji="1" lang="zh-CN" altLang="en-US" sz="1000" b="1" dirty="0">
              <a:highlight>
                <a:srgbClr val="FFFF00"/>
              </a:highlight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556FEBF4-B9BA-1E5D-B04D-143D57374A02}"/>
              </a:ext>
            </a:extLst>
          </p:cNvPr>
          <p:cNvSpPr txBox="1"/>
          <p:nvPr/>
        </p:nvSpPr>
        <p:spPr>
          <a:xfrm>
            <a:off x="10104119" y="4273297"/>
            <a:ext cx="191150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000" b="1" dirty="0">
                <a:highlight>
                  <a:srgbClr val="FFFF00"/>
                </a:highlight>
              </a:rPr>
              <a:t>Referential layouts when there are one, two, or three authors.</a:t>
            </a:r>
            <a:endParaRPr kumimoji="1" lang="zh-CN" altLang="en-US" sz="1000" b="1" dirty="0">
              <a:highlight>
                <a:srgbClr val="FFFF00"/>
              </a:highlight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34E04948-217A-7D55-3D92-20AC1C128F59}"/>
              </a:ext>
            </a:extLst>
          </p:cNvPr>
          <p:cNvSpPr txBox="1"/>
          <p:nvPr/>
        </p:nvSpPr>
        <p:spPr>
          <a:xfrm>
            <a:off x="6024376" y="530462"/>
            <a:ext cx="17716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000" b="1" dirty="0">
                <a:highlight>
                  <a:srgbClr val="FFFF00"/>
                </a:highlight>
              </a:rPr>
              <a:t>Reference for image layout</a:t>
            </a:r>
            <a:endParaRPr kumimoji="1" lang="zh-CN" altLang="en-US" sz="1000" b="1" dirty="0">
              <a:highlight>
                <a:srgbClr val="FFFF00"/>
              </a:highligh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313</Words>
  <Application>Microsoft Office PowerPoint</Application>
  <PresentationFormat>宽屏</PresentationFormat>
  <Paragraphs>66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 erena</dc:creator>
  <cp:lastModifiedBy>huang js</cp:lastModifiedBy>
  <cp:revision>7</cp:revision>
  <dcterms:created xsi:type="dcterms:W3CDTF">2022-08-30T08:21:49Z</dcterms:created>
  <dcterms:modified xsi:type="dcterms:W3CDTF">2022-10-07T04:21:00Z</dcterms:modified>
</cp:coreProperties>
</file>